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9" r:id="rId5"/>
    <p:sldId id="277" r:id="rId6"/>
    <p:sldId id="295" r:id="rId7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001D-5D41-4741-85AD-E61D626B61E2}" type="datetimeFigureOut">
              <a:rPr lang="be-BY" smtClean="0"/>
              <a:pPr/>
              <a:t>10.10.2012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E0B9-6327-4349-A3B3-A4B02AE1AD76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трансформации собственности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Первичная реструктуризация </a:t>
            </a:r>
            <a:r>
              <a:rPr lang="ru-RU" dirty="0" smtClean="0"/>
              <a:t>(процесс фактического отказа от ортодоксальной социалистической модели (</a:t>
            </a:r>
            <a:r>
              <a:rPr lang="ru-RU" i="1" dirty="0" smtClean="0"/>
              <a:t>переход на хозрасчет, самоокупаемость, придание предприятиям большей самостоятельности</a:t>
            </a:r>
            <a:r>
              <a:rPr lang="ru-RU" dirty="0" smtClean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Приватизация</a:t>
            </a:r>
            <a:r>
              <a:rPr lang="ru-RU" dirty="0" smtClean="0"/>
              <a:t> (передача прав собственности частным лицам)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Реструктуризация уже приватизированных предприятий </a:t>
            </a:r>
            <a:endParaRPr lang="be-BY" b="1" dirty="0"/>
          </a:p>
          <a:p>
            <a:endParaRPr lang="be-B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Индекс розничных цен в странах ЦВЕ</a:t>
            </a:r>
            <a:endParaRPr lang="be-B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Внешний долг стран ЦВЕ в 1990-1994 гг. (млрд. долл.)</a:t>
            </a:r>
            <a:endParaRPr lang="be-BY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1080120"/>
                <a:gridCol w="1224136"/>
                <a:gridCol w="1080120"/>
                <a:gridCol w="936104"/>
                <a:gridCol w="1018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Страны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1990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1994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Польша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41,9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Чехия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9,3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Словакия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2,6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2,8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Венгрия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22,7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24,6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28,5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Болгария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11,9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13,0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11,0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Румыния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5,0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ЦВЕ 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92,9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100,9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107,4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106,5</a:t>
                      </a:r>
                      <a:endParaRPr lang="be-B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Венгрия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80-е </a:t>
            </a:r>
            <a:r>
              <a:rPr lang="ru-RU" dirty="0" err="1" smtClean="0"/>
              <a:t>гг</a:t>
            </a:r>
            <a:r>
              <a:rPr lang="ru-RU" dirty="0" smtClean="0"/>
              <a:t> Венгерская промышленность одна из самых концентрированных в мире  для предприятий с числом занятых свыше 1000 чел. Составляла 44%</a:t>
            </a:r>
            <a:endParaRPr lang="be-B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Старая и громоздкая система </a:t>
            </a:r>
            <a:r>
              <a:rPr lang="ru-RU" smtClean="0"/>
              <a:t>социальной защиты</a:t>
            </a:r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135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Этапы трансформации собственности</vt:lpstr>
      <vt:lpstr>Слайд 3</vt:lpstr>
      <vt:lpstr>Внешний долг стран ЦВЕ в 1990-1994 гг. (млрд. долл.)</vt:lpstr>
      <vt:lpstr>Венгрия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12</cp:revision>
  <dcterms:created xsi:type="dcterms:W3CDTF">2012-08-18T12:11:13Z</dcterms:created>
  <dcterms:modified xsi:type="dcterms:W3CDTF">2012-10-10T11:52:23Z</dcterms:modified>
</cp:coreProperties>
</file>